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8" r:id="rId9"/>
    <p:sldId id="263" r:id="rId10"/>
    <p:sldId id="264" r:id="rId11"/>
    <p:sldId id="280" r:id="rId12"/>
    <p:sldId id="265" r:id="rId13"/>
    <p:sldId id="279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Black" panose="02000000000000000000" pitchFamily="2" charset="0"/>
      <p:bold r:id="rId32"/>
      <p:italic r:id="rId33"/>
      <p:boldItalic r:id="rId34"/>
    </p:embeddedFont>
    <p:embeddedFont>
      <p:font typeface="Roboto Light" panose="02000000000000000000" pitchFamily="2" charset="0"/>
      <p:regular r:id="rId35"/>
      <p:bold r:id="rId36"/>
      <p:italic r:id="rId37"/>
      <p:boldItalic r:id="rId38"/>
    </p:embeddedFont>
    <p:embeddedFont>
      <p:font typeface="Roboto Medium" panose="02000000000000000000" pitchFamily="2" charset="0"/>
      <p:regular r:id="rId39"/>
      <p:bold r:id="rId40"/>
      <p:italic r:id="rId41"/>
      <p:boldItalic r:id="rId42"/>
    </p:embeddedFont>
    <p:embeddedFont>
      <p:font typeface="Roboto Thin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41031F-F638-485E-9E4C-4F99A687C0D0}">
  <a:tblStyle styleId="{F741031F-F638-485E-9E4C-4F99A687C0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36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479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257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Capstone Engagement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Unauthorized File Upload</a:t>
            </a:r>
            <a:endParaRPr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Using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msfvenom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meterpreter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 file was uploaded to the server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was uploaded onto the server exploiting the WebDAV vulnerability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854372" y="3213796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9E6555A-8491-234B-B234-8ACBA01E5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41" y="3888213"/>
            <a:ext cx="4914900" cy="546100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EFD8B5-46A2-F548-B082-A9D4C42F7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641" y="2529000"/>
            <a:ext cx="3187700" cy="238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Remote Code Execution</a:t>
            </a:r>
            <a:endParaRPr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Using Metasploit a remote command using a reverse TCP was used to execute the uploaded file and create a Meterpreter session. 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was executed giving full access to the server.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854372" y="3213796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AE82A68-415D-6A42-A275-C0D47CE6F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396" y="3880338"/>
            <a:ext cx="55753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03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Brute Force Password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Hyda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was used to to brute force Ashton’s password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853519" y="1469998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The password provided access to a secret folder, </a:t>
            </a: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wh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ic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 then granted access to upload a php file.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1782791" y="3487109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05ECCA2-4B0F-8147-8D08-21DA2FD37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475" y="3721367"/>
            <a:ext cx="5188740" cy="5336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Simple Hashed Password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Using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crackstation.net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 password was cracked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706964" y="647704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986959" y="1366571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This provided access to the </a:t>
            </a: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connect_to_corp_server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file, which provided info and access to the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ebDAV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vulnerability.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1041317" y="2912575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DC811A-83DE-7648-A04C-234E42BD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689" y="2851418"/>
            <a:ext cx="58674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46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14</a:t>
            </a:fld>
            <a:endParaRPr sz="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96274" y="675975"/>
            <a:ext cx="49110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The port scan began around 1635 hours.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10,012 hits were sent from 192.168.1.90.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There were just over 10,000 scans sent to different ports.</a:t>
            </a:r>
            <a:endParaRPr sz="1200" dirty="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74" y="69276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8CB239-97FF-8645-B560-81BF6B323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11" y="1701471"/>
            <a:ext cx="8825089" cy="254361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450723" y="643425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Requests for the hidden directory occur</a:t>
            </a:r>
            <a:r>
              <a:rPr lang="en-US" sz="1200" dirty="0"/>
              <a:t>r</a:t>
            </a:r>
            <a:r>
              <a:rPr lang="en" sz="1200" dirty="0"/>
              <a:t>ed </a:t>
            </a:r>
            <a:r>
              <a:rPr lang="en" sz="1200" dirty="0" err="1"/>
              <a:t>bwtween</a:t>
            </a:r>
            <a:r>
              <a:rPr lang="en" sz="1200" dirty="0"/>
              <a:t> 1637 and 1708 hours. </a:t>
            </a:r>
            <a:r>
              <a:rPr lang="en-US" sz="1200" dirty="0"/>
              <a:t>There were a total of 31,936 request made</a:t>
            </a:r>
            <a:r>
              <a:rPr lang="en" sz="1200" dirty="0"/>
              <a:t>. 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The hidden folder contained user login info and instructions on how to access </a:t>
            </a:r>
            <a:r>
              <a:rPr lang="en-US" sz="1200" dirty="0"/>
              <a:t>W</a:t>
            </a:r>
            <a:r>
              <a:rPr lang="en" sz="1200" dirty="0" err="1"/>
              <a:t>ebDAV</a:t>
            </a:r>
            <a:r>
              <a:rPr lang="en" sz="1200" dirty="0"/>
              <a:t> server. </a:t>
            </a:r>
            <a:endParaRPr sz="1200" dirty="0"/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41" y="65368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2BFBB1C-285C-074F-A277-DD5F2F958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269" y="2451950"/>
            <a:ext cx="5765800" cy="2578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1" name="Google Shape;1181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366093" y="604708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31,936 requests were made during the attack.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Out of the 31,936 requests, 9 were successful. </a:t>
            </a:r>
            <a:endParaRPr sz="1200" dirty="0"/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93" y="74130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A40ACED5-18D6-3F44-97F9-361D4DA35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821964"/>
            <a:ext cx="5326547" cy="873528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5144F18C-6B88-2540-B0B3-6D69A7039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00" y="2981981"/>
            <a:ext cx="9144000" cy="178392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69060" y="607604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There were 104 request made to the WebDAV directory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The </a:t>
            </a:r>
            <a:r>
              <a:rPr lang="en" sz="1200" dirty="0" err="1"/>
              <a:t>password.dav</a:t>
            </a:r>
            <a:r>
              <a:rPr lang="en" sz="1200" dirty="0"/>
              <a:t> and </a:t>
            </a:r>
            <a:r>
              <a:rPr lang="en" sz="1200" dirty="0" err="1"/>
              <a:t>shell.php</a:t>
            </a:r>
            <a:r>
              <a:rPr lang="en" sz="1200" dirty="0"/>
              <a:t> were the files requested.</a:t>
            </a:r>
            <a:endParaRPr sz="1200" dirty="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4" y="68406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3767B28-1974-2644-87FF-E49FEB99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700" y="1653209"/>
            <a:ext cx="581660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19</a:t>
            </a:fld>
            <a:endParaRPr sz="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-123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An alarm can be set to detect the number of port scans committed within a set time frame and the number of scans performed by a single IP address.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The threshold with be set at 10 ports scan in under 5000 microseconds and/or more than 100 consecutive requests from a single IP address. </a:t>
            </a:r>
            <a:endParaRPr sz="1400" dirty="0"/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Keep firewalls up to date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Use IDS to detect and alert when thresholds met.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Use IPS to block the traffic once thresholds met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 firewall enabled with the right tools can mitigate port scans.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5" name="Google Shape;1215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Notification for attempted access from an IP address outside the network.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Notification if the IP address attempting to access the directory or file is not on the whitelist.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The threshold would be set at 1. </a:t>
            </a:r>
            <a:endParaRPr sz="1400" dirty="0"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Create a whitelist for the directory and file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Move the directory and file so they are not accessible on the webserver.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rmdir</a:t>
            </a:r>
            <a:r>
              <a:rPr lang="en-US" sz="1400" dirty="0"/>
              <a:t> –r ./</a:t>
            </a:r>
            <a:r>
              <a:rPr lang="en-US" sz="1400" dirty="0" err="1"/>
              <a:t>sercret_folder</a:t>
            </a:r>
            <a:endParaRPr lang="en-US" sz="14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Move directory to another server not accessible on the webserver</a:t>
            </a:r>
            <a:endParaRPr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3" name="Google Shape;1223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2300" y="1375576"/>
            <a:ext cx="4298400" cy="3528674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Set an alert for status code 401 “</a:t>
            </a:r>
            <a:r>
              <a:rPr lang="en-US" dirty="0" err="1"/>
              <a:t>Unauthozied</a:t>
            </a:r>
            <a:r>
              <a:rPr lang="en-US" dirty="0"/>
              <a:t>” at a certain threshold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Set an alert for login attempts from a single IP address to multiple accounts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Set an alert for multiple logins to a single account from multiple IP address.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More than 10 ‘401’ codes from single IP address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More than 3 different login attempts from same IP address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More than 2 logins from different IP address</a:t>
            </a:r>
            <a:endParaRPr dirty="0"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66800" y="1375576"/>
            <a:ext cx="4298400" cy="3530924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Use a CAPTCHA to prevent automated attacks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Require answers to security questions after 3 failed logins.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Use device cookies as additional authenticator.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Use Multifactor authentication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Requiring additional steps or authentication can slowdown, deter or prevent attacks.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Set whitelist for only IP address from inside the company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Set an alert for IP address’ not on the whitelist.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Combine WebDAV with two-factor authentication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Enforce whitelist and blacklist policies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Access by strict user names and passwords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9" name="Google Shape;1239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Set an alert for traffic utilizing port 4444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Set an alert for .php files uploaded to being uploaded to the server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Any traffic would trigger the alert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Prevent the files from being uploaded to the server via the website.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Address Range: 192.168.1.0/24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Netmask: 255.255.255.0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Gateway: 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Windows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Hyper-V Manager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192.168.1.90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OS:Kali</a:t>
            </a:r>
            <a:r>
              <a:rPr lang="en" dirty="0"/>
              <a:t>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Kali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192.168.1.105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</a:t>
            </a:r>
            <a:r>
              <a:rPr lang="en-US" dirty="0"/>
              <a:t>Server 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192.168.1.100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Elk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CB6BBFE-F9E6-6E44-869A-ABDF1B55C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08" y="909248"/>
            <a:ext cx="5343276" cy="36011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53017523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{F741031F-F638-485E-9E4C-4F99A687C0D0}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 Manager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 REFVM 684427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VM, Host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Server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Monitoring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Kibana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Server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1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803863292"/>
              </p:ext>
            </p:extLst>
          </p:nvPr>
        </p:nvGraphicFramePr>
        <p:xfrm>
          <a:off x="467150" y="1201900"/>
          <a:ext cx="8362500" cy="4126700"/>
        </p:xfrm>
        <a:graphic>
          <a:graphicData uri="http://schemas.openxmlformats.org/drawingml/2006/table">
            <a:tbl>
              <a:tblPr>
                <a:noFill/>
                <a:tableStyleId>{F741031F-F638-485E-9E4C-4F99A687C0D0}</a:tableStyleId>
              </a:tblPr>
              <a:tblGrid>
                <a:gridCol w="2784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0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Path Traversal/Local File Inclusion 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External input to construct a pathname that should be within a restricted directory, but it does not properly neutralize sequences, that can resolve to a location that is outside of that directory.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can traverse the files/directories to locate sensitive files.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File Upload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for an upload or transfer of a file which can be processed/executed in server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file was uploaded onto the server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Simple Hashed Password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Simple hashed passwords can easily be cracked using wordlists and dictionary attacks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passwords were easily cracked using 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crackstation.net</a:t>
                      </a:r>
                      <a:endParaRPr lang="en-US"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2748625568"/>
              </p:ext>
            </p:extLst>
          </p:nvPr>
        </p:nvGraphicFramePr>
        <p:xfrm>
          <a:off x="483051" y="1183049"/>
          <a:ext cx="8454214" cy="3611586"/>
        </p:xfrm>
        <a:graphic>
          <a:graphicData uri="http://schemas.openxmlformats.org/drawingml/2006/table">
            <a:tbl>
              <a:tblPr>
                <a:noFill/>
                <a:tableStyleId>{F741031F-F638-485E-9E4C-4F99A687C0D0}</a:tableStyleId>
              </a:tblPr>
              <a:tblGrid>
                <a:gridCol w="2815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0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8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33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1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Improper handling of commands in memory, allowing code to be entered/run on target system.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can use WebDAV to access and modify website.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Password-Brute Force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uses lists of usernames and passwords to test and then access a system.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is able to use brute force to locate and crack a user password in the system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7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Code Execution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for an attacker to remotely execute malicious code on a computer.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Allowed full access to the target machine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2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9764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Exploitation: Path Traversal</a:t>
            </a:r>
            <a:endParaRPr dirty="0"/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Directory traversal on the Target’s webpage.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572212" y="1434300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Provided user name, knowledge and access to </a:t>
            </a: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connect_to_corp_server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file.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3401637" y="3455378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15E400A0-905D-7D46-9608-7A76D41B7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871" y="3193975"/>
            <a:ext cx="4762500" cy="167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9007</TotalTime>
  <Words>1134</Words>
  <Application>Microsoft Macintosh PowerPoint</Application>
  <PresentationFormat>On-screen Show (16:9)</PresentationFormat>
  <Paragraphs>214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Roboto Medium</vt:lpstr>
      <vt:lpstr>Roboto Thin</vt:lpstr>
      <vt:lpstr>Roboto</vt:lpstr>
      <vt:lpstr>Arial</vt:lpstr>
      <vt:lpstr>Roboto Light</vt:lpstr>
      <vt:lpstr>Roboto Black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Vulnerability Assessment</vt:lpstr>
      <vt:lpstr>Exploitation: Path Traversal</vt:lpstr>
      <vt:lpstr>Exploitation: Unauthorized File Upload</vt:lpstr>
      <vt:lpstr>Exploitation: Remote Code Execution</vt:lpstr>
      <vt:lpstr>Exploitation: Brute Force Password</vt:lpstr>
      <vt:lpstr>Exploitation: Simple Hashed Password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Daniel Hauth</cp:lastModifiedBy>
  <cp:revision>14</cp:revision>
  <dcterms:modified xsi:type="dcterms:W3CDTF">2022-02-21T15:23:15Z</dcterms:modified>
</cp:coreProperties>
</file>